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C6C5D85-AB38-4E58-A4D0-2567B8B3CED0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87DB6C5-A1FB-4AAF-AF22-3B82E1CF675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Воспитательный процесс в школе  - интернат.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Воспитатель </a:t>
            </a:r>
            <a:r>
              <a:rPr lang="en-US" dirty="0" smtClean="0"/>
              <a:t>I</a:t>
            </a:r>
            <a:r>
              <a:rPr lang="ru-RU" dirty="0" smtClean="0"/>
              <a:t> кат.,</a:t>
            </a:r>
            <a:r>
              <a:rPr lang="en-US" dirty="0" smtClean="0"/>
              <a:t> </a:t>
            </a:r>
            <a:r>
              <a:rPr lang="ru-RU" dirty="0" smtClean="0"/>
              <a:t>младшей возрастной группы, </a:t>
            </a:r>
          </a:p>
          <a:p>
            <a:r>
              <a:rPr lang="ru-RU" dirty="0" err="1" smtClean="0"/>
              <a:t>Кудосина</a:t>
            </a:r>
            <a:r>
              <a:rPr lang="ru-RU" dirty="0" smtClean="0"/>
              <a:t> Ф. 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57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37059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спортивно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оздоровительное направление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подвижные игры, соревнования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ежедневные прогулки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трудовая деятельность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284984"/>
            <a:ext cx="5343879" cy="3005931"/>
          </a:xfrm>
        </p:spPr>
      </p:pic>
    </p:spTree>
    <p:extLst>
      <p:ext uri="{BB962C8B-B14F-4D97-AF65-F5344CB8AC3E}">
        <p14:creationId xmlns:p14="http://schemas.microsoft.com/office/powerpoint/2010/main" val="157293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461128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04864"/>
            <a:ext cx="4177105" cy="2348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51" y="3861048"/>
            <a:ext cx="410473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589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34" y="2674938"/>
            <a:ext cx="1828070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Спасибо за внимание!!!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634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Фарида\Documents\фото\фото школа\2017 - 18\IMG-20180523-WA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8256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младшую воспитательную группу входит 12 человек, проживающих в сельской местности. В группу входят 9 мальчиков  и 3 девочки, со 2 по 4 класс.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43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620688"/>
            <a:ext cx="727280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работе с детьми учитывалось 4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направления: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Общекультурное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направление.</a:t>
            </a:r>
          </a:p>
          <a:p>
            <a:pPr marL="457200" indent="-457200">
              <a:buFont typeface="Wingdings" pitchFamily="2" charset="2"/>
              <a:buChar char="Ø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Социальное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Нравственное</a:t>
            </a:r>
          </a:p>
          <a:p>
            <a:pPr marL="457200" indent="-457200">
              <a:buFont typeface="Wingdings" pitchFamily="2" charset="2"/>
              <a:buChar char="Ø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портивно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оздоровительное</a:t>
            </a:r>
          </a:p>
          <a:p>
            <a:pPr marL="457200" indent="-457200">
              <a:buFontTx/>
              <a:buChar char="-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направления, при работе с детьми, тесно перекликаются и дополняют  друг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друга.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41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1055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общекультурное направление</a:t>
            </a:r>
            <a:r>
              <a:rPr lang="ru-RU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Воспитательские часы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</a:t>
            </a:r>
            <a:r>
              <a:rPr lang="ru-RU" sz="2800" dirty="0" smtClean="0">
                <a:solidFill>
                  <a:schemeClr val="tx1"/>
                </a:solidFill>
              </a:rPr>
              <a:t>Дидактические игры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Развлечения, экскурсии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307" y="2679700"/>
            <a:ext cx="1938635" cy="34464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057" y="2679700"/>
            <a:ext cx="1938635" cy="3446463"/>
          </a:xfrm>
        </p:spPr>
      </p:pic>
    </p:spTree>
    <p:extLst>
      <p:ext uri="{BB962C8B-B14F-4D97-AF65-F5344CB8AC3E}">
        <p14:creationId xmlns:p14="http://schemas.microsoft.com/office/powerpoint/2010/main" val="155297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99" y="620688"/>
            <a:ext cx="4328933" cy="2432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03836"/>
            <a:ext cx="3080122" cy="409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14" y="3501008"/>
            <a:ext cx="3881544" cy="291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1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4426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социальное направление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экскурсии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п/к «Ровесник»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«ЦСОН «Надежда»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прогулки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3328199"/>
            <a:ext cx="3822700" cy="214946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327375"/>
            <a:ext cx="3822700" cy="2151113"/>
          </a:xfrm>
        </p:spPr>
      </p:pic>
    </p:spTree>
    <p:extLst>
      <p:ext uri="{BB962C8B-B14F-4D97-AF65-F5344CB8AC3E}">
        <p14:creationId xmlns:p14="http://schemas.microsoft.com/office/powerpoint/2010/main" val="228740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2232248" cy="396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1293"/>
            <a:ext cx="2432050" cy="323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6672"/>
            <a:ext cx="2106244" cy="3740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213" y="3378921"/>
            <a:ext cx="1822450" cy="323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12976"/>
            <a:ext cx="2432050" cy="323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67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5456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Нравственное направление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Воспитательские часы, беседы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Тематические развлечения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дидактические игры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01" y="2679700"/>
            <a:ext cx="2584847" cy="34464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393168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9314"/>
            <a:ext cx="3910521" cy="2201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727458"/>
            <a:ext cx="365760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74" y="3955409"/>
            <a:ext cx="4303027" cy="2414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89039"/>
            <a:ext cx="3456384" cy="259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162" y="2455524"/>
            <a:ext cx="358574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395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99</TotalTime>
  <Words>96</Words>
  <Application>Microsoft Office PowerPoint</Application>
  <PresentationFormat>Экран (4:3)</PresentationFormat>
  <Paragraphs>19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Воспитательный процесс в школе  - интернат.</vt:lpstr>
      <vt:lpstr>В младшую воспитательную группу входит 12 человек, проживающих в сельской местности. В группу входят 9 мальчиков  и 3 девочки, со 2 по 4 класс. </vt:lpstr>
      <vt:lpstr>Презентация PowerPoint</vt:lpstr>
      <vt:lpstr> общекультурное направление. - Воспитательские часы - Дидактические игры - Развлечения, экскурсии </vt:lpstr>
      <vt:lpstr>Презентация PowerPoint</vt:lpstr>
      <vt:lpstr> социальное направление - экскурсии - п/к «Ровесник» - «ЦСОН «Надежда» - прогулки </vt:lpstr>
      <vt:lpstr>Презентация PowerPoint</vt:lpstr>
      <vt:lpstr>Нравственное направление - Воспитательские часы, беседы - Тематические развлечения - дидактические игры</vt:lpstr>
      <vt:lpstr>Презентация PowerPoint</vt:lpstr>
      <vt:lpstr>спортивно – оздоровительное направление - подвижные игры, соревнования - ежедневные прогулки - трудовая деятельность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Воспитательный процесс в школе  - интернат.</dc:title>
  <dc:creator>Фарида</dc:creator>
  <cp:lastModifiedBy>Фарида</cp:lastModifiedBy>
  <cp:revision>11</cp:revision>
  <dcterms:created xsi:type="dcterms:W3CDTF">2019-05-14T10:32:09Z</dcterms:created>
  <dcterms:modified xsi:type="dcterms:W3CDTF">2019-05-15T08:15:30Z</dcterms:modified>
</cp:coreProperties>
</file>